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5C3E-DC7D-477A-9578-3F847646808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5DD6-C81D-449A-9AE2-B45614818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8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5C3E-DC7D-477A-9578-3F847646808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5DD6-C81D-449A-9AE2-B45614818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5C3E-DC7D-477A-9578-3F847646808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5DD6-C81D-449A-9AE2-B45614818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7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5C3E-DC7D-477A-9578-3F847646808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5DD6-C81D-449A-9AE2-B45614818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9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5C3E-DC7D-477A-9578-3F847646808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5DD6-C81D-449A-9AE2-B45614818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8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5C3E-DC7D-477A-9578-3F847646808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5DD6-C81D-449A-9AE2-B45614818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5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5C3E-DC7D-477A-9578-3F847646808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5DD6-C81D-449A-9AE2-B45614818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4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5C3E-DC7D-477A-9578-3F847646808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5DD6-C81D-449A-9AE2-B45614818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5C3E-DC7D-477A-9578-3F847646808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5DD6-C81D-449A-9AE2-B45614818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7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5C3E-DC7D-477A-9578-3F847646808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5DD6-C81D-449A-9AE2-B45614818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1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5C3E-DC7D-477A-9578-3F847646808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5DD6-C81D-449A-9AE2-B45614818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7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75C3E-DC7D-477A-9578-3F847646808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5DD6-C81D-449A-9AE2-B45614818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8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021" y="2168569"/>
            <a:ext cx="10676237" cy="23876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en-US" sz="4900" b="1" dirty="0"/>
              <a:t>TFBD </a:t>
            </a:r>
            <a:r>
              <a:rPr lang="tr-TR" sz="4900" b="1" dirty="0" smtClean="0"/>
              <a:t>&amp; </a:t>
            </a:r>
            <a:r>
              <a:rPr lang="en-US" sz="4900" b="1" dirty="0" err="1" smtClean="0"/>
              <a:t>Eskişehir</a:t>
            </a:r>
            <a:r>
              <a:rPr lang="en-US" sz="4900" b="1" dirty="0" smtClean="0"/>
              <a:t> </a:t>
            </a:r>
            <a:r>
              <a:rPr lang="en-US" sz="4900" b="1" dirty="0" err="1"/>
              <a:t>Osmangazi</a:t>
            </a:r>
            <a:r>
              <a:rPr lang="en-US" sz="4900" b="1" dirty="0"/>
              <a:t> Üniversitesi</a:t>
            </a:r>
            <a:r>
              <a:rPr lang="tr-TR" sz="4900" b="1" dirty="0" smtClean="0"/>
              <a:t>  </a:t>
            </a:r>
            <a:br>
              <a:rPr lang="tr-TR" sz="4900" b="1" dirty="0" smtClean="0"/>
            </a:br>
            <a:r>
              <a:rPr lang="tr-TR" sz="4900" b="1" dirty="0" smtClean="0"/>
              <a:t> 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en-US" sz="4000" b="1" dirty="0" err="1" smtClean="0"/>
              <a:t>Moleküler</a:t>
            </a:r>
            <a:r>
              <a:rPr lang="en-US" sz="4000" b="1" dirty="0" smtClean="0"/>
              <a:t> </a:t>
            </a:r>
            <a:r>
              <a:rPr lang="en-US" sz="4000" b="1" dirty="0" err="1"/>
              <a:t>Teknikler</a:t>
            </a:r>
            <a:r>
              <a:rPr lang="en-US" sz="4000" b="1" dirty="0"/>
              <a:t> ve </a:t>
            </a:r>
            <a:r>
              <a:rPr lang="en-US" sz="4000" b="1" dirty="0" err="1"/>
              <a:t>Fizyolojideki</a:t>
            </a:r>
            <a:r>
              <a:rPr lang="en-US" sz="4000" b="1" dirty="0"/>
              <a:t> </a:t>
            </a:r>
            <a:r>
              <a:rPr lang="en-US" sz="4000" b="1" dirty="0" err="1"/>
              <a:t>Uygulama</a:t>
            </a:r>
            <a:r>
              <a:rPr lang="en-US" sz="4000" b="1" dirty="0"/>
              <a:t> </a:t>
            </a:r>
            <a:r>
              <a:rPr lang="en-US" sz="4000" b="1" dirty="0" smtClean="0"/>
              <a:t>Alanları-3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1967" y="4994233"/>
            <a:ext cx="9144000" cy="1655762"/>
          </a:xfrm>
        </p:spPr>
        <p:txBody>
          <a:bodyPr/>
          <a:lstStyle/>
          <a:p>
            <a:pPr algn="r"/>
            <a:r>
              <a:rPr lang="tr-TR" b="1" dirty="0" smtClean="0"/>
              <a:t>				Koordinatör: </a:t>
            </a:r>
            <a:r>
              <a:rPr lang="en-US" b="1" dirty="0" smtClean="0"/>
              <a:t>Prof</a:t>
            </a:r>
            <a:r>
              <a:rPr lang="en-US" b="1" dirty="0"/>
              <a:t>. Dr. Nilüfer </a:t>
            </a:r>
            <a:r>
              <a:rPr lang="en-US" b="1" dirty="0" smtClean="0"/>
              <a:t>Erkasap</a:t>
            </a:r>
            <a:endParaRPr lang="tr-TR" b="1" dirty="0" smtClean="0"/>
          </a:p>
          <a:p>
            <a:pPr algn="r"/>
            <a:r>
              <a:rPr lang="en-US" b="1" dirty="0"/>
              <a:t>01-03 Haziran </a:t>
            </a:r>
            <a:r>
              <a:rPr lang="en-US" b="1" dirty="0" smtClean="0"/>
              <a:t>2017</a:t>
            </a:r>
            <a:r>
              <a:rPr lang="tr-TR" b="1" dirty="0" smtClean="0"/>
              <a:t>, Eskişehir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45405" cy="3760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603" y="3080951"/>
            <a:ext cx="7245397" cy="377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6025" y="2380474"/>
            <a:ext cx="2705975" cy="4527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00425" cy="5133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293" y="766270"/>
            <a:ext cx="3064720" cy="4994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7619" y="1491241"/>
            <a:ext cx="2965799" cy="5292811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-6113006" y="52022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r-TR" b="1" dirty="0" smtClean="0"/>
              <a:t>		</a:t>
            </a:r>
            <a:r>
              <a:rPr lang="en-US" sz="2000" b="1" dirty="0" smtClean="0"/>
              <a:t>Prof. Dr. Nilüfer Erkasap</a:t>
            </a:r>
            <a:endParaRPr lang="tr-TR" sz="20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3634683" y="5953978"/>
            <a:ext cx="2407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Dr</a:t>
            </a:r>
            <a:r>
              <a:rPr lang="en-US" b="1" dirty="0"/>
              <a:t>. </a:t>
            </a:r>
            <a:r>
              <a:rPr lang="tr-TR" b="1" dirty="0" smtClean="0"/>
              <a:t>Laman Mamedova, </a:t>
            </a:r>
          </a:p>
          <a:p>
            <a:r>
              <a:rPr lang="tr-TR" b="1" dirty="0" smtClean="0"/>
              <a:t>Kansas State University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74649" y="963927"/>
            <a:ext cx="170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Dr</a:t>
            </a:r>
            <a:r>
              <a:rPr lang="en-US" b="1" dirty="0"/>
              <a:t>. </a:t>
            </a:r>
            <a:r>
              <a:rPr lang="tr-TR" b="1" dirty="0" smtClean="0"/>
              <a:t>Mete Özkurt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810196" y="1853160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Rümeysa Özyurt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979355"/>
            <a:ext cx="6043250" cy="2878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35" y="22071"/>
            <a:ext cx="4132456" cy="3989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440" y="22071"/>
            <a:ext cx="6456209" cy="3337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250" y="3359304"/>
            <a:ext cx="6148750" cy="349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0844" y="668996"/>
            <a:ext cx="2816225" cy="5565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160145" cy="4482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769" y="871940"/>
            <a:ext cx="2987843" cy="5986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4025" y="0"/>
            <a:ext cx="284797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6" y="0"/>
            <a:ext cx="2636108" cy="5308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128" y="614664"/>
            <a:ext cx="2651864" cy="4798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249" y="1274483"/>
            <a:ext cx="2600432" cy="4856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938" y="2386816"/>
            <a:ext cx="2355662" cy="447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75" y="43736"/>
            <a:ext cx="2281894" cy="4477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706" y="1606379"/>
            <a:ext cx="2682703" cy="48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558" y="1059485"/>
            <a:ext cx="2426559" cy="4549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6866" y="2238838"/>
            <a:ext cx="2637382" cy="456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189"/>
            <a:ext cx="2466975" cy="445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111" y="1250570"/>
            <a:ext cx="2954332" cy="4897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817" y="2517173"/>
            <a:ext cx="2530486" cy="4358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962" y="1199549"/>
            <a:ext cx="2743703" cy="523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741"/>
            <a:ext cx="12223153" cy="581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</Words>
  <Application>Microsoft Office PowerPoint</Application>
  <PresentationFormat>Geniş ekran</PresentationFormat>
  <Paragraphs>8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      TFBD &amp; Eskişehir Osmangazi Üniversitesi     Moleküler Teknikler ve Fizyolojideki Uygulama Alanları-3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Ummuhan Isoglu Alkac</dc:creator>
  <cp:lastModifiedBy>vkucukatay@pau.edu.tr</cp:lastModifiedBy>
  <cp:revision>6</cp:revision>
  <dcterms:created xsi:type="dcterms:W3CDTF">2017-06-06T10:00:00Z</dcterms:created>
  <dcterms:modified xsi:type="dcterms:W3CDTF">2017-06-07T09:14:04Z</dcterms:modified>
</cp:coreProperties>
</file>